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70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68" r:id="rId16"/>
    <p:sldId id="269" r:id="rId17"/>
    <p:sldId id="272" r:id="rId18"/>
    <p:sldId id="273" r:id="rId19"/>
    <p:sldId id="274" r:id="rId20"/>
    <p:sldId id="278" r:id="rId21"/>
    <p:sldId id="275" r:id="rId22"/>
    <p:sldId id="276" r:id="rId23"/>
    <p:sldId id="27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76DE-12CE-48CD-86C8-1C3126521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94C82-DEAC-42D1-BC4D-A88405CD2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45499-1ECD-4AA9-9A1B-30313555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74CED-ED3C-4AD0-B1EF-194FC2D5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B51F1-079A-4393-8897-3BF41B77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91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77DC-D232-4023-9063-D66A492F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94C70-00E9-4E4C-8B7E-58828CA42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F72C2-C45A-42C5-9E10-53DE616B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050A5-E06C-40DA-9F6C-5F6BBDE9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C2AF7-DBA4-4055-A4FB-0AFF046A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2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CD79C4-EA0D-4826-AE3B-979F500F5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498B2-E8BA-41B4-9E2C-607C7ECC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F1393-C713-4B5A-A3A6-1ABC3ECE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B6DA5-5124-4C42-BABF-F3312E639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6A08-EC7A-4398-BEF6-002080CD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1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1BFE0-BC03-455B-B16B-8415C58E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04C4-1209-41B4-974B-462C819A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EEFCD-A1BC-4A80-B722-EB25432C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7354-8AAE-4874-B8AE-B76B9CB7C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3F32D-F19D-4561-8EA9-3880040D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C926-45C3-4B30-A96D-D780A7C0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38D32-6F79-4A99-9872-515C22D36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3AE23-AF1E-4C2E-8B92-249BB0CFC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0B278-589D-4598-BABE-5A9DC781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8D50B-6464-4003-9AFD-8F1D898E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78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D199-5A0C-435A-BA23-C5D7A0B4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6A485-AD43-439C-BA46-EC4E5FCE2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F8BE1-852F-4035-8F7F-A5E7E01A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4AD1B-E311-4289-AC64-0D4E10F0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653FF-3369-4ED7-ACEE-B09F95F5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0E56E-C9E9-4A34-9BBA-7E274AEF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4FE1-1F18-4DC4-925A-3094735E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0159F-3CB3-42EC-8833-D0F5C4EA8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F4967-C753-415D-88BF-252F1A64F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9BB94-CD9C-471F-B8EF-5D188D657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A950B-EB87-494F-B27A-D1DB10BB0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A0E9F-FFD4-4EB1-ABA3-374726734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046C6-F465-4107-87D2-FEB32B5E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7FC60-7BAE-4860-B06D-E251F58D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94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B1B25-7870-4467-B533-F1E92AC5A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F27D0-F6F7-423D-BC15-1D5215E5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1C740-4C53-4BEB-B787-72DE11A8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6368C-553D-40C9-87DB-248042DB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8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E9BE44-C867-48C7-8590-308E7AB9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BCA02-48EB-4D31-9C1C-6A68DB8E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91DC7-3AF4-454C-9D3D-3CDA77D5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59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F64F-D7EB-408F-B45E-7751039C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8340-350B-4CA2-96DD-06867420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262F-A3C5-4F33-8149-0DA315B01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6C77F-8558-435F-9ADD-9E00F4F5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43439-C84D-4252-B8C6-79AAA4CF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DFBC-8417-4881-A095-A7F85209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E7EC-9B74-419E-9D7F-B90A00B9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DC876-D66F-42CE-BF8D-03F23FE44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95073-DEF8-4E2B-B272-E560F8F4D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2C8EB-91FF-4412-A245-FFE450B16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67937-4AC7-4569-9C6B-406ADD36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E92AE-B189-4A59-9D33-0886759B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9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98E02-E202-4F0F-A322-53A4E92C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24E30-831D-4B97-BD8E-E2AD6647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67A7-F667-4C8C-B3E8-6EA9B6810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A4693-0575-40B6-B796-BA8C4B32CF2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D5DD4-5C07-402D-89F4-2B5F01E1E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5D054-B416-447B-9A32-C11DDE36C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22294-640E-4080-B48C-CDB4DA3C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C857C-52FF-4E01-8B5B-54067D625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NHÓM 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7E695-E57B-4C20-9D64-EB93594F1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THÀNH VIÊN:</a:t>
            </a:r>
          </a:p>
          <a:p>
            <a:endParaRPr lang="en-US" dirty="0"/>
          </a:p>
          <a:p>
            <a:pPr marL="457200" indent="-457200" algn="l">
              <a:buAutoNum type="arabicPeriod"/>
            </a:pP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Khánh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	 	1712380</a:t>
            </a:r>
          </a:p>
          <a:p>
            <a:pPr marL="457200" indent="-457200" algn="l">
              <a:buAutoNum type="arabicPeriod"/>
            </a:pPr>
            <a:r>
              <a:rPr lang="en-US" dirty="0" err="1"/>
              <a:t>Nguyễn</a:t>
            </a:r>
            <a:r>
              <a:rPr lang="en-US" dirty="0"/>
              <a:t> Minh </a:t>
            </a:r>
            <a:r>
              <a:rPr lang="en-US" dirty="0" err="1"/>
              <a:t>Hiền</a:t>
            </a:r>
            <a:r>
              <a:rPr lang="en-US" dirty="0"/>
              <a:t>		1712425</a:t>
            </a:r>
          </a:p>
          <a:p>
            <a:pPr marL="457200" indent="-457200" algn="l">
              <a:buAutoNum type="arabicPeriod"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Hiếu</a:t>
            </a:r>
            <a:r>
              <a:rPr lang="en-US" dirty="0"/>
              <a:t>		1712439</a:t>
            </a:r>
          </a:p>
          <a:p>
            <a:pPr marL="457200" indent="-457200" algn="l">
              <a:buAutoNum type="arabicPeriod"/>
            </a:pPr>
            <a:r>
              <a:rPr lang="en-US" dirty="0"/>
              <a:t>Lê </a:t>
            </a:r>
            <a:r>
              <a:rPr lang="en-US" dirty="0" err="1"/>
              <a:t>Đức</a:t>
            </a:r>
            <a:r>
              <a:rPr lang="en-US" dirty="0"/>
              <a:t> </a:t>
            </a:r>
            <a:r>
              <a:rPr lang="en-US" dirty="0" err="1"/>
              <a:t>Hòa</a:t>
            </a:r>
            <a:r>
              <a:rPr lang="en-US" dirty="0"/>
              <a:t>		1712449</a:t>
            </a:r>
          </a:p>
        </p:txBody>
      </p:sp>
    </p:spTree>
    <p:extLst>
      <p:ext uri="{BB962C8B-B14F-4D97-AF65-F5344CB8AC3E}">
        <p14:creationId xmlns:p14="http://schemas.microsoft.com/office/powerpoint/2010/main" val="2387655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E69F53A-231E-4498-9288-ADA43575D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6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7E4B-DAD2-4C91-80F3-0CCF684B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90E68-8E50-4FBB-9F9A-4515E4A94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36569-4FAB-4339-919E-0719D98F3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90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4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2B9152-FAB6-4060-8156-2EE01DEA5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-21906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4039F-0A81-4BB5-93FA-5DECBD45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>
                <a:solidFill>
                  <a:srgbClr val="FFFFFF"/>
                </a:solidFill>
              </a:rPr>
              <a:t>Sau khi nhấp nháy sẽ dừng lại hỏi người chơi có muốn chơi tiếp không</a:t>
            </a:r>
          </a:p>
        </p:txBody>
      </p:sp>
    </p:spTree>
    <p:extLst>
      <p:ext uri="{BB962C8B-B14F-4D97-AF65-F5344CB8AC3E}">
        <p14:creationId xmlns:p14="http://schemas.microsoft.com/office/powerpoint/2010/main" val="3108064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F020340-6D1F-463A-BD7D-711EEDA8F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9388" b="22561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29107D9-AB5E-42FF-B711-1F9FFD4F7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36321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CHỨC NĂNG L</a:t>
            </a:r>
            <a:r>
              <a:rPr lang="vi-VN" sz="1800" dirty="0">
                <a:solidFill>
                  <a:srgbClr val="FF0000"/>
                </a:solidFill>
              </a:rPr>
              <a:t>Ư</a:t>
            </a:r>
            <a:r>
              <a:rPr lang="en-US" sz="1800" dirty="0">
                <a:solidFill>
                  <a:srgbClr val="FF0000"/>
                </a:solidFill>
              </a:rPr>
              <a:t>U VÀ TẢI GAME</a:t>
            </a:r>
          </a:p>
        </p:txBody>
      </p:sp>
    </p:spTree>
    <p:extLst>
      <p:ext uri="{BB962C8B-B14F-4D97-AF65-F5344CB8AC3E}">
        <p14:creationId xmlns:p14="http://schemas.microsoft.com/office/powerpoint/2010/main" val="4508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D574A-43CF-432C-9AE8-AA37E608E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khi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không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có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ván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cờ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nào</a:t>
            </a:r>
            <a:r>
              <a:rPr lang="en-US" sz="3600" dirty="0">
                <a:solidFill>
                  <a:srgbClr val="FFFFFF"/>
                </a:solidFill>
              </a:rPr>
              <a:t> đ</a:t>
            </a:r>
            <a:r>
              <a:rPr lang="vi-VN" sz="3600" dirty="0">
                <a:solidFill>
                  <a:srgbClr val="FFFFFF"/>
                </a:solidFill>
              </a:rPr>
              <a:t>ư</a:t>
            </a:r>
            <a:r>
              <a:rPr lang="en-US" sz="3600" dirty="0" err="1">
                <a:solidFill>
                  <a:srgbClr val="FFFFFF"/>
                </a:solidFill>
              </a:rPr>
              <a:t>ợc</a:t>
            </a:r>
            <a:r>
              <a:rPr lang="en-US" sz="3600" dirty="0">
                <a:solidFill>
                  <a:srgbClr val="FFFFFF"/>
                </a:solidFill>
              </a:rPr>
              <a:t> l</a:t>
            </a:r>
            <a:r>
              <a:rPr lang="vi-VN" sz="3600" dirty="0">
                <a:solidFill>
                  <a:srgbClr val="FFFFFF"/>
                </a:solidFill>
              </a:rPr>
              <a:t>ư</a:t>
            </a:r>
            <a:r>
              <a:rPr lang="en-US" sz="3600" dirty="0">
                <a:solidFill>
                  <a:srgbClr val="FFFFFF"/>
                </a:solidFill>
              </a:rPr>
              <a:t>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EC0CBC-3EAA-4399-AA48-E91EBB4D4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2891160"/>
            <a:ext cx="5455917" cy="306895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FCDACDD-40B3-4398-BEAA-448953E8C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891160"/>
            <a:ext cx="5455917" cy="30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20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C63643-63B9-4B7C-B669-EB6C269B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B045B-A0CE-4FE0-8BF9-7A654795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Khi đang đánh cờ thì thoát ra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4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E72D2-A4C1-4BDD-98EC-D22CF805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Sau đó lựa chọn LoadGame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0581B32-7C8A-4B09-A2D8-B9207820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"/>
          <a:stretch/>
        </p:blipFill>
        <p:spPr>
          <a:xfrm>
            <a:off x="320040" y="719084"/>
            <a:ext cx="5455917" cy="3174931"/>
          </a:xfrm>
          <a:prstGeom prst="rect">
            <a:avLst/>
          </a:prstGeom>
        </p:spPr>
      </p:pic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824F4293-74E5-401A-9892-41BAFFF27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6043" y="772073"/>
            <a:ext cx="5455917" cy="306895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28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2">
            <a:extLst>
              <a:ext uri="{FF2B5EF4-FFF2-40B4-BE49-F238E27FC236}">
                <a16:creationId xmlns:a16="http://schemas.microsoft.com/office/drawing/2014/main" id="{4B313AFE-2A44-4A90-8E1E-A3EEB08A1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1A972-A046-4421-B799-8ED912678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Chức năng Settings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241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1C396EA4-A4E2-4F51-A190-439A33810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-200015"/>
            <a:ext cx="12191980" cy="685799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DCB49-EF3B-4026-A700-25593F51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Màn hình chức năng Settings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0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56F1540-8256-4B90-A662-9F66F9502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A4B91-9F06-4099-A48A-F05E06E9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Play with computer…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56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2B03-357C-463A-B798-B1D9DEB7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80DBF-B5AC-4899-97F3-650FED97E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Thông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tin </a:t>
            </a:r>
            <a:r>
              <a:rPr lang="en-US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án</a:t>
            </a:r>
            <a:r>
              <a:rPr lang="en-US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L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				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thắng</a:t>
            </a:r>
            <a:r>
              <a:rPr lang="en-US" dirty="0"/>
              <a:t> </a:t>
            </a:r>
            <a:r>
              <a:rPr lang="en-US" dirty="0" err="1"/>
              <a:t>thua</a:t>
            </a:r>
            <a:r>
              <a:rPr lang="en-US" dirty="0"/>
              <a:t>				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thắng</a:t>
            </a:r>
            <a:r>
              <a:rPr lang="en-US" dirty="0"/>
              <a:t> </a:t>
            </a:r>
            <a:r>
              <a:rPr lang="en-US" dirty="0" err="1"/>
              <a:t>thua</a:t>
            </a:r>
            <a:r>
              <a:rPr lang="en-US" dirty="0"/>
              <a:t>				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				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				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					Ch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54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070D-5F12-41F0-8D5F-9C7D3DEC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74B75-05FC-410A-9362-0F2A6C0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61399-4F0A-420E-A3CE-95DC0474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2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EAE7E89E-A556-482D-9DC7-BCCE7E705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18EFB-E540-4C0C-9857-A612B78BE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Chế độ hai người chơi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707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64B0B1-5452-4104-ABC7-1668DC192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4E1B5-F11A-4866-A0AA-7C4757DB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Xem thông tin đội ngũ phát triển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408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E4A-6060-48EE-B37F-74507F9B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Trở về màn hình ban đầu….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BB969D-CBEA-47FC-953B-E9BD9416F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381" y="1825626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05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EF6639-87DE-4258-B2D6-AB9F502A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5F674F-088F-4087-A8D3-516138E6B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6B12C-BEA3-4E93-BEA5-1E808865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Khi mở game lên…..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56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18">
            <a:extLst>
              <a:ext uri="{FF2B5EF4-FFF2-40B4-BE49-F238E27FC236}">
                <a16:creationId xmlns:a16="http://schemas.microsoft.com/office/drawing/2014/main" id="{9A8DB7F0-5846-43AF-94C6-45A9BCF5A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90571D1-938C-4585-8DB3-7E98E379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/>
            <a:r>
              <a:rPr lang="en-US" sz="2500"/>
              <a:t>1. Xử lý màn hình chính</a:t>
            </a:r>
            <a:br>
              <a:rPr lang="en-US" sz="2500"/>
            </a:br>
            <a:r>
              <a:rPr lang="en-US" sz="2500"/>
              <a:t>Màn hình lúc vào game: Đơn giản, cho phép người dùng chọn chức năng </a:t>
            </a:r>
            <a:br>
              <a:rPr lang="en-US" sz="2500"/>
            </a:br>
            <a:endParaRPr lang="en-US" sz="25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19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C0448-07FF-47CA-9EBA-82161C0B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Khi thoát game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4F9C83-5F28-4BCF-A0E5-37816391D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331567" y="2891160"/>
            <a:ext cx="5455917" cy="306895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4B76A63-4BB5-45E2-8066-B97F45EF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891160"/>
            <a:ext cx="5455917" cy="30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5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98CBD-20B2-449A-A160-E9142306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4000" b="1" i="1" u="sng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A R O </a:t>
            </a:r>
            <a:br>
              <a:rPr lang="en-US" sz="4000" b="1" i="1" u="sng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>
                <a:solidFill>
                  <a:srgbClr val="FFFFFF"/>
                </a:solidFill>
              </a:rPr>
              <a:t>NHÓM 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E985F-0EFE-4E77-94CB-87F9C8D82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Xử lý giao diện trò ch</a:t>
            </a:r>
            <a:r>
              <a:rPr lang="vi-VN" sz="1800">
                <a:solidFill>
                  <a:srgbClr val="FFFFFF"/>
                </a:solidFill>
              </a:rPr>
              <a:t>ơ</a:t>
            </a:r>
            <a:r>
              <a:rPr lang="en-US" sz="1800">
                <a:solidFill>
                  <a:srgbClr val="FFFFFF"/>
                </a:solidFill>
              </a:rPr>
              <a:t>i</a:t>
            </a:r>
          </a:p>
          <a:p>
            <a:pPr marL="514350" indent="-514350">
              <a:buAutoNum type="arabicPeriod"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46CE2-08EC-4BB1-83E4-05AE8F5B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723" y="790574"/>
            <a:ext cx="6591810" cy="54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6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2FCC-8FC0-4246-9AE1-69ADC115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FE096-88EE-4961-89ED-3DABA09E4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93" y="266700"/>
            <a:ext cx="11260666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4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ED0BFD-D482-492C-B1E7-EDD96D45D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550BB-F32C-4696-A795-F0076BD6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Khi</a:t>
            </a:r>
            <a:r>
              <a:rPr lang="en-US" sz="4000" dirty="0"/>
              <a:t> ng</a:t>
            </a:r>
            <a:r>
              <a:rPr lang="vi-VN" sz="4000" dirty="0"/>
              <a:t>ư</a:t>
            </a:r>
            <a:r>
              <a:rPr lang="en-US" sz="4000" dirty="0" err="1"/>
              <a:t>ời</a:t>
            </a:r>
            <a:r>
              <a:rPr lang="en-US" sz="4000" dirty="0"/>
              <a:t> </a:t>
            </a:r>
            <a:r>
              <a:rPr lang="en-US" sz="4000" dirty="0" err="1"/>
              <a:t>ch</a:t>
            </a:r>
            <a:r>
              <a:rPr lang="vi-VN" sz="4000" dirty="0"/>
              <a:t>ơ</a:t>
            </a:r>
            <a:r>
              <a:rPr lang="en-US" sz="4000" dirty="0" err="1"/>
              <a:t>i</a:t>
            </a:r>
            <a:r>
              <a:rPr lang="en-US" sz="4000" dirty="0"/>
              <a:t> 2 </a:t>
            </a:r>
            <a:r>
              <a:rPr lang="en-US" sz="4000" dirty="0" err="1"/>
              <a:t>thắng</a:t>
            </a:r>
            <a:r>
              <a:rPr lang="en-US" sz="4000" dirty="0"/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9BCEBC8-4637-44BF-9F02-91B2B3740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57" b="22792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DA788-69F2-49AF-B2C8-C3A22961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Hiệu ứng thắng thua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158739-FF33-4754-9BB1-DCEFC409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617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Widescreen</PresentationFormat>
  <Paragraphs>33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NHÓM 24</vt:lpstr>
      <vt:lpstr>CARO</vt:lpstr>
      <vt:lpstr>Khi mở game lên…..</vt:lpstr>
      <vt:lpstr>1. Xử lý màn hình chính Màn hình lúc vào game: Đơn giản, cho phép người dùng chọn chức năng  </vt:lpstr>
      <vt:lpstr>Khi thoát game</vt:lpstr>
      <vt:lpstr>C A R O  NHÓM 24</vt:lpstr>
      <vt:lpstr>PowerPoint Presentation</vt:lpstr>
      <vt:lpstr>Khi người chơi 2 thắng </vt:lpstr>
      <vt:lpstr>Hiệu ứng thắng thua</vt:lpstr>
      <vt:lpstr>PowerPoint Presentation</vt:lpstr>
      <vt:lpstr>PowerPoint Presentation</vt:lpstr>
      <vt:lpstr>Sau khi nhấp nháy sẽ dừng lại hỏi người chơi có muốn chơi tiếp không</vt:lpstr>
      <vt:lpstr>PowerPoint Presentation</vt:lpstr>
      <vt:lpstr>khi không có ván cờ nào được lưu</vt:lpstr>
      <vt:lpstr>Khi đang đánh cờ thì thoát ra</vt:lpstr>
      <vt:lpstr>Sau đó lựa chọn LoadGame</vt:lpstr>
      <vt:lpstr>Chức năng Settings</vt:lpstr>
      <vt:lpstr>Màn hình chức năng Settings</vt:lpstr>
      <vt:lpstr>Play with computer…</vt:lpstr>
      <vt:lpstr>PowerPoint Presentation</vt:lpstr>
      <vt:lpstr>Chế độ hai người chơi</vt:lpstr>
      <vt:lpstr>Xem thông tin đội ngũ phát triển</vt:lpstr>
      <vt:lpstr>Trở về màn hình ban đầu….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24</dc:title>
  <dc:creator>duc hoa</dc:creator>
  <cp:lastModifiedBy>duc hoa</cp:lastModifiedBy>
  <cp:revision>1</cp:revision>
  <dcterms:created xsi:type="dcterms:W3CDTF">2018-11-14T17:29:17Z</dcterms:created>
  <dcterms:modified xsi:type="dcterms:W3CDTF">2018-11-14T17:29:43Z</dcterms:modified>
</cp:coreProperties>
</file>